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58" d="100"/>
          <a:sy n="58" d="100"/>
        </p:scale>
        <p:origin x="-21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9407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042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01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50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2298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764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933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0745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415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71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576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0048-5AF9-409F-989B-CEF257311453}" type="datetimeFigureOut">
              <a:rPr lang="fr-FR" smtClean="0"/>
              <a:pPr/>
              <a:t>28/04/2016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271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7388" y="2414862"/>
            <a:ext cx="7560427" cy="16557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</a:t>
            </a:r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endParaRPr lang="fr-FR" sz="1700" dirty="0" smtClean="0"/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6004" y="2465926"/>
            <a:ext cx="1581657" cy="1568162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349112" y="4138152"/>
            <a:ext cx="7560427" cy="1655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 smtClean="0"/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 </a:t>
            </a:r>
            <a:r>
              <a:rPr lang="fr-FR" sz="7000" dirty="0" smtClean="0">
                <a:solidFill>
                  <a:srgbClr val="002060"/>
                </a:solidFill>
              </a:rPr>
              <a:t>Meeting </a:t>
            </a:r>
            <a:r>
              <a:rPr lang="fr-FR" sz="7000" dirty="0">
                <a:solidFill>
                  <a:srgbClr val="002060"/>
                </a:solidFill>
              </a:rPr>
              <a:t>international </a:t>
            </a:r>
            <a:endParaRPr lang="fr-FR" sz="7000" dirty="0" smtClean="0">
              <a:solidFill>
                <a:srgbClr val="002060"/>
              </a:solidFill>
            </a:endParaRP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Du </a:t>
            </a:r>
            <a:r>
              <a:rPr lang="fr-FR" sz="4500" dirty="0">
                <a:solidFill>
                  <a:srgbClr val="002060"/>
                </a:solidFill>
              </a:rPr>
              <a:t>29 juin au 2 juillet </a:t>
            </a:r>
            <a:r>
              <a:rPr lang="fr-FR" sz="4500" dirty="0" smtClean="0">
                <a:solidFill>
                  <a:srgbClr val="002060"/>
                </a:solidFill>
              </a:rPr>
              <a:t>2017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Saint Nabor 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Alsace   FRANCE              </a:t>
            </a:r>
            <a:endParaRPr lang="fr-FR" sz="4500" dirty="0">
              <a:solidFill>
                <a:srgbClr val="00206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35827" y="4348069"/>
            <a:ext cx="1923193" cy="132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36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6059606" cy="68580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</a:t>
            </a:r>
            <a:r>
              <a:rPr lang="fr-FR" sz="3600" dirty="0">
                <a:solidFill>
                  <a:srgbClr val="002060"/>
                </a:solidFill>
              </a:rPr>
              <a:t>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</a:t>
            </a:r>
            <a:r>
              <a:rPr lang="fr-FR" dirty="0">
                <a:solidFill>
                  <a:srgbClr val="002060"/>
                </a:solidFill>
              </a:rPr>
              <a:t>29 juin au </a:t>
            </a:r>
            <a:r>
              <a:rPr lang="fr-FR" dirty="0" smtClean="0">
                <a:solidFill>
                  <a:srgbClr val="002060"/>
                </a:solidFill>
              </a:rPr>
              <a:t>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Nabor FRANCE</a:t>
            </a:r>
          </a:p>
          <a:p>
            <a:r>
              <a:rPr lang="fr-FR" sz="1400" dirty="0" smtClean="0">
                <a:solidFill>
                  <a:srgbClr val="002060"/>
                </a:solidFill>
              </a:rPr>
              <a:t>(GPS : </a:t>
            </a:r>
            <a:r>
              <a:rPr lang="fr-FR" sz="1400" dirty="0" smtClean="0">
                <a:solidFill>
                  <a:srgbClr val="002060"/>
                </a:solidFill>
              </a:rPr>
              <a:t>48°26’12</a:t>
            </a:r>
            <a:r>
              <a:rPr lang="fr-FR" sz="1400" dirty="0" smtClean="0">
                <a:solidFill>
                  <a:srgbClr val="002060"/>
                </a:solidFill>
              </a:rPr>
              <a:t>" </a:t>
            </a:r>
            <a:r>
              <a:rPr lang="fr-FR" sz="1400" dirty="0" smtClean="0">
                <a:solidFill>
                  <a:srgbClr val="002060"/>
                </a:solidFill>
              </a:rPr>
              <a:t>N 07°25’07"E</a:t>
            </a:r>
            <a:r>
              <a:rPr lang="fr-FR" sz="1400" dirty="0" smtClean="0">
                <a:solidFill>
                  <a:srgbClr val="002060"/>
                </a:solidFill>
              </a:rPr>
              <a:t>)                  </a:t>
            </a:r>
            <a:endParaRPr lang="fr-FR" sz="1400" dirty="0">
              <a:solidFill>
                <a:srgbClr val="002060"/>
              </a:solidFill>
            </a:endParaRPr>
          </a:p>
          <a:p>
            <a:endParaRPr lang="fr-FR" sz="1400" dirty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>
                <a:solidFill>
                  <a:srgbClr val="002060"/>
                </a:solidFill>
              </a:rPr>
              <a:t> </a:t>
            </a:r>
            <a:r>
              <a:rPr lang="fr-FR" sz="1800" dirty="0" smtClean="0">
                <a:solidFill>
                  <a:srgbClr val="002060"/>
                </a:solidFill>
              </a:rPr>
              <a:t>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309" y="5877173"/>
            <a:ext cx="850273" cy="84301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3445" y="130489"/>
            <a:ext cx="3239969" cy="223057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6059607" y="2273"/>
            <a:ext cx="611649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29 juin au 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Nabor FRANCE </a:t>
            </a:r>
          </a:p>
          <a:p>
            <a:r>
              <a:rPr lang="fr-FR" sz="1400" dirty="0" smtClean="0">
                <a:solidFill>
                  <a:srgbClr val="002060"/>
                </a:solidFill>
              </a:rPr>
              <a:t>(GPS : 48°26’12" N 07°25’07"E)                  </a:t>
            </a:r>
          </a:p>
          <a:p>
            <a:endParaRPr lang="fr-FR" sz="1400" dirty="0" smtClean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1415" y="5906741"/>
            <a:ext cx="853119" cy="8430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97867" y="130489"/>
            <a:ext cx="3239969" cy="223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62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97</Words>
  <Application>Microsoft Office PowerPoint</Application>
  <PresentationFormat>Personnalisé</PresentationFormat>
  <Paragraphs>39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GRTgaz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SIMONET JEAN</dc:creator>
  <cp:lastModifiedBy>Actif</cp:lastModifiedBy>
  <cp:revision>17</cp:revision>
  <dcterms:created xsi:type="dcterms:W3CDTF">2016-03-08T09:11:48Z</dcterms:created>
  <dcterms:modified xsi:type="dcterms:W3CDTF">2016-04-28T19:10:00Z</dcterms:modified>
</cp:coreProperties>
</file>