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t>01/04/2016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407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t>01/04/2016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0426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t>01/04/2016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0168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t>01/04/2016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5061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t>01/04/2016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2988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t>01/04/2016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646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t>01/04/2016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933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t>01/04/2016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7456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t>01/04/2016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4157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t>01/04/2016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710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t>01/04/2016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657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E0048-5AF9-409F-989B-CEF257311453}" type="datetimeFigureOut">
              <a:rPr lang="fr-FR" smtClean="0"/>
              <a:t>01/04/2016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81D15-29F2-4A91-824C-1C87938B7E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2710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23985"/>
            <a:ext cx="9144000" cy="790413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Projet banderoles club et flyers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7388" y="2414862"/>
            <a:ext cx="7560427" cy="165576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fr-FR" sz="1100" dirty="0" smtClean="0"/>
              <a:t>          </a:t>
            </a:r>
          </a:p>
          <a:p>
            <a:r>
              <a:rPr lang="fr-FR" sz="3600" dirty="0" smtClean="0"/>
              <a:t>              </a:t>
            </a:r>
            <a:r>
              <a:rPr lang="fr-FR" sz="3600" dirty="0" smtClean="0">
                <a:solidFill>
                  <a:srgbClr val="002060"/>
                </a:solidFill>
              </a:rPr>
              <a:t>Cruiser Club France R1200C</a:t>
            </a:r>
          </a:p>
          <a:p>
            <a:endParaRPr lang="fr-FR" sz="1700" dirty="0" smtClean="0"/>
          </a:p>
          <a:p>
            <a:r>
              <a:rPr lang="fr-FR" sz="1800" dirty="0" smtClean="0">
                <a:solidFill>
                  <a:srgbClr val="002060"/>
                </a:solidFill>
              </a:rPr>
              <a:t>                 www.r1200c.fr</a:t>
            </a:r>
            <a:endParaRPr lang="fr-FR" sz="1800" dirty="0">
              <a:solidFill>
                <a:srgbClr val="00206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6004" y="2465926"/>
            <a:ext cx="1581657" cy="1568162"/>
          </a:xfrm>
          <a:prstGeom prst="rect">
            <a:avLst/>
          </a:prstGeom>
        </p:spPr>
      </p:pic>
      <p:sp>
        <p:nvSpPr>
          <p:cNvPr id="5" name="Sous-titre 2"/>
          <p:cNvSpPr txBox="1">
            <a:spLocks/>
          </p:cNvSpPr>
          <p:nvPr/>
        </p:nvSpPr>
        <p:spPr>
          <a:xfrm>
            <a:off x="1349112" y="4138152"/>
            <a:ext cx="7560427" cy="165576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000" dirty="0" smtClean="0"/>
          </a:p>
          <a:p>
            <a:r>
              <a:rPr lang="fr-FR" sz="4500" dirty="0" smtClean="0">
                <a:solidFill>
                  <a:srgbClr val="002060"/>
                </a:solidFill>
              </a:rPr>
              <a:t>                </a:t>
            </a:r>
            <a:r>
              <a:rPr lang="fr-FR" sz="7000" dirty="0" smtClean="0">
                <a:solidFill>
                  <a:srgbClr val="002060"/>
                </a:solidFill>
              </a:rPr>
              <a:t>Meeting </a:t>
            </a:r>
            <a:r>
              <a:rPr lang="fr-FR" sz="7000" dirty="0">
                <a:solidFill>
                  <a:srgbClr val="002060"/>
                </a:solidFill>
              </a:rPr>
              <a:t>international </a:t>
            </a:r>
            <a:endParaRPr lang="fr-FR" sz="7000" dirty="0" smtClean="0">
              <a:solidFill>
                <a:srgbClr val="002060"/>
              </a:solidFill>
            </a:endParaRPr>
          </a:p>
          <a:p>
            <a:r>
              <a:rPr lang="fr-FR" sz="4500" dirty="0" smtClean="0">
                <a:solidFill>
                  <a:srgbClr val="002060"/>
                </a:solidFill>
              </a:rPr>
              <a:t>               Du </a:t>
            </a:r>
            <a:r>
              <a:rPr lang="fr-FR" sz="4500" dirty="0">
                <a:solidFill>
                  <a:srgbClr val="002060"/>
                </a:solidFill>
              </a:rPr>
              <a:t>29 juin au 2 juillet </a:t>
            </a:r>
            <a:r>
              <a:rPr lang="fr-FR" sz="4500" dirty="0" smtClean="0">
                <a:solidFill>
                  <a:srgbClr val="002060"/>
                </a:solidFill>
              </a:rPr>
              <a:t>2017</a:t>
            </a:r>
          </a:p>
          <a:p>
            <a:r>
              <a:rPr lang="fr-FR" sz="4500" dirty="0" smtClean="0">
                <a:solidFill>
                  <a:srgbClr val="002060"/>
                </a:solidFill>
              </a:rPr>
              <a:t>             Saint Nabor </a:t>
            </a:r>
          </a:p>
          <a:p>
            <a:r>
              <a:rPr lang="fr-FR" sz="4500" dirty="0" smtClean="0">
                <a:solidFill>
                  <a:srgbClr val="002060"/>
                </a:solidFill>
              </a:rPr>
              <a:t>            </a:t>
            </a:r>
            <a:r>
              <a:rPr lang="fr-FR" sz="4500" dirty="0">
                <a:solidFill>
                  <a:srgbClr val="002060"/>
                </a:solidFill>
              </a:rPr>
              <a:t>Alsace France               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5827" y="4348069"/>
            <a:ext cx="1923193" cy="1324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658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6059606" cy="6858000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fr-FR" sz="1100" dirty="0" smtClean="0"/>
              <a:t>          </a:t>
            </a:r>
          </a:p>
          <a:p>
            <a:r>
              <a:rPr lang="fr-FR" sz="3600" dirty="0" smtClean="0"/>
              <a:t>                 </a:t>
            </a:r>
          </a:p>
          <a:p>
            <a:endParaRPr lang="fr-FR" sz="3600" dirty="0">
              <a:solidFill>
                <a:srgbClr val="002060"/>
              </a:solidFill>
            </a:endParaRPr>
          </a:p>
          <a:p>
            <a:endParaRPr lang="fr-FR" sz="3600" dirty="0">
              <a:solidFill>
                <a:srgbClr val="002060"/>
              </a:solidFill>
            </a:endParaRPr>
          </a:p>
          <a:p>
            <a:endParaRPr lang="fr-FR" sz="1600" dirty="0" smtClean="0">
              <a:solidFill>
                <a:srgbClr val="002060"/>
              </a:solidFill>
            </a:endParaRPr>
          </a:p>
          <a:p>
            <a:endParaRPr lang="fr-FR" sz="3600" dirty="0" smtClean="0">
              <a:solidFill>
                <a:srgbClr val="002060"/>
              </a:solidFill>
            </a:endParaRPr>
          </a:p>
          <a:p>
            <a:r>
              <a:rPr lang="fr-FR" sz="3600" dirty="0" smtClean="0">
                <a:solidFill>
                  <a:srgbClr val="002060"/>
                </a:solidFill>
              </a:rPr>
              <a:t>Cruiser </a:t>
            </a:r>
            <a:r>
              <a:rPr lang="fr-FR" sz="3600" dirty="0">
                <a:solidFill>
                  <a:srgbClr val="002060"/>
                </a:solidFill>
              </a:rPr>
              <a:t>Club France R1200C</a:t>
            </a:r>
          </a:p>
          <a:p>
            <a:r>
              <a:rPr lang="fr-FR" sz="3600" dirty="0" smtClean="0">
                <a:solidFill>
                  <a:srgbClr val="002060"/>
                </a:solidFill>
              </a:rPr>
              <a:t>1</a:t>
            </a:r>
            <a:r>
              <a:rPr lang="fr-FR" sz="3600" baseline="30000" dirty="0" smtClean="0">
                <a:solidFill>
                  <a:srgbClr val="002060"/>
                </a:solidFill>
              </a:rPr>
              <a:t>er</a:t>
            </a:r>
            <a:r>
              <a:rPr lang="fr-FR" sz="3600" dirty="0" smtClean="0">
                <a:solidFill>
                  <a:srgbClr val="002060"/>
                </a:solidFill>
              </a:rPr>
              <a:t> meeting international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Du </a:t>
            </a:r>
            <a:r>
              <a:rPr lang="fr-FR" dirty="0">
                <a:solidFill>
                  <a:srgbClr val="002060"/>
                </a:solidFill>
              </a:rPr>
              <a:t>29 juin au </a:t>
            </a:r>
            <a:r>
              <a:rPr lang="fr-FR" dirty="0" smtClean="0">
                <a:solidFill>
                  <a:srgbClr val="002060"/>
                </a:solidFill>
              </a:rPr>
              <a:t>2 juillet 2017 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 à Saint Nabor </a:t>
            </a:r>
            <a:r>
              <a:rPr lang="fr-FR" dirty="0" smtClean="0">
                <a:solidFill>
                  <a:srgbClr val="002060"/>
                </a:solidFill>
              </a:rPr>
              <a:t>France</a:t>
            </a:r>
            <a:endParaRPr lang="fr-FR" dirty="0" smtClean="0">
              <a:solidFill>
                <a:srgbClr val="002060"/>
              </a:solidFill>
            </a:endParaRPr>
          </a:p>
          <a:p>
            <a:r>
              <a:rPr lang="fr-FR" sz="1400" dirty="0" smtClean="0">
                <a:solidFill>
                  <a:srgbClr val="002060"/>
                </a:solidFill>
              </a:rPr>
              <a:t>(GPS : 48°26'06.2" N 7°25'06.7"E)                  </a:t>
            </a:r>
            <a:endParaRPr lang="fr-FR" sz="1400" dirty="0">
              <a:solidFill>
                <a:srgbClr val="002060"/>
              </a:solidFill>
            </a:endParaRPr>
          </a:p>
          <a:p>
            <a:endParaRPr lang="fr-FR" sz="1400" dirty="0">
              <a:solidFill>
                <a:srgbClr val="002060"/>
              </a:solidFill>
            </a:endParaRPr>
          </a:p>
          <a:p>
            <a:endParaRPr lang="fr-FR" dirty="0" smtClean="0">
              <a:solidFill>
                <a:srgbClr val="002060"/>
              </a:solidFill>
            </a:endParaRPr>
          </a:p>
          <a:p>
            <a:endParaRPr lang="fr-FR" sz="1800" dirty="0" smtClean="0">
              <a:solidFill>
                <a:srgbClr val="002060"/>
              </a:solidFill>
            </a:endParaRPr>
          </a:p>
          <a:p>
            <a:r>
              <a:rPr lang="fr-FR" sz="1800" dirty="0">
                <a:solidFill>
                  <a:srgbClr val="002060"/>
                </a:solidFill>
              </a:rPr>
              <a:t> </a:t>
            </a:r>
            <a:r>
              <a:rPr lang="fr-FR" sz="1800" dirty="0" smtClean="0">
                <a:solidFill>
                  <a:srgbClr val="002060"/>
                </a:solidFill>
              </a:rPr>
              <a:t>                 Renseignements et inscription sur : www.r1200c.fr</a:t>
            </a:r>
            <a:endParaRPr lang="fr-FR" sz="1800" dirty="0">
              <a:solidFill>
                <a:srgbClr val="00206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309" y="5877173"/>
            <a:ext cx="850273" cy="84301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3445" y="130489"/>
            <a:ext cx="3239969" cy="2230574"/>
          </a:xfrm>
          <a:prstGeom prst="rect">
            <a:avLst/>
          </a:prstGeom>
        </p:spPr>
      </p:pic>
      <p:sp>
        <p:nvSpPr>
          <p:cNvPr id="8" name="Sous-titre 2"/>
          <p:cNvSpPr txBox="1">
            <a:spLocks/>
          </p:cNvSpPr>
          <p:nvPr/>
        </p:nvSpPr>
        <p:spPr>
          <a:xfrm>
            <a:off x="6059607" y="2273"/>
            <a:ext cx="6116490" cy="6858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 dirty="0" smtClean="0"/>
              <a:t>          </a:t>
            </a:r>
          </a:p>
          <a:p>
            <a:r>
              <a:rPr lang="fr-FR" sz="3600" dirty="0" smtClean="0"/>
              <a:t>                 </a:t>
            </a:r>
          </a:p>
          <a:p>
            <a:endParaRPr lang="fr-FR" sz="3600" dirty="0" smtClean="0">
              <a:solidFill>
                <a:srgbClr val="002060"/>
              </a:solidFill>
            </a:endParaRPr>
          </a:p>
          <a:p>
            <a:endParaRPr lang="fr-FR" sz="3600" dirty="0" smtClean="0">
              <a:solidFill>
                <a:srgbClr val="002060"/>
              </a:solidFill>
            </a:endParaRPr>
          </a:p>
          <a:p>
            <a:endParaRPr lang="fr-FR" sz="1600" dirty="0" smtClean="0">
              <a:solidFill>
                <a:srgbClr val="002060"/>
              </a:solidFill>
            </a:endParaRPr>
          </a:p>
          <a:p>
            <a:endParaRPr lang="fr-FR" sz="3600" dirty="0" smtClean="0">
              <a:solidFill>
                <a:srgbClr val="002060"/>
              </a:solidFill>
            </a:endParaRPr>
          </a:p>
          <a:p>
            <a:r>
              <a:rPr lang="fr-FR" sz="3600" dirty="0" smtClean="0">
                <a:solidFill>
                  <a:srgbClr val="002060"/>
                </a:solidFill>
              </a:rPr>
              <a:t>Cruiser Club France R1200C</a:t>
            </a:r>
          </a:p>
          <a:p>
            <a:r>
              <a:rPr lang="fr-FR" sz="3600" dirty="0" smtClean="0">
                <a:solidFill>
                  <a:srgbClr val="002060"/>
                </a:solidFill>
              </a:rPr>
              <a:t>1</a:t>
            </a:r>
            <a:r>
              <a:rPr lang="fr-FR" sz="3600" baseline="30000" dirty="0" smtClean="0">
                <a:solidFill>
                  <a:srgbClr val="002060"/>
                </a:solidFill>
              </a:rPr>
              <a:t>er</a:t>
            </a:r>
            <a:r>
              <a:rPr lang="fr-FR" sz="3600" dirty="0" smtClean="0">
                <a:solidFill>
                  <a:srgbClr val="002060"/>
                </a:solidFill>
              </a:rPr>
              <a:t> meeting international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Du 29 juin au 2 juillet 2017 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 à Saint </a:t>
            </a:r>
            <a:r>
              <a:rPr lang="fr-FR" smtClean="0">
                <a:solidFill>
                  <a:srgbClr val="002060"/>
                </a:solidFill>
              </a:rPr>
              <a:t>Nabor </a:t>
            </a:r>
            <a:r>
              <a:rPr lang="fr-FR" smtClean="0">
                <a:solidFill>
                  <a:srgbClr val="002060"/>
                </a:solidFill>
              </a:rPr>
              <a:t>France </a:t>
            </a:r>
            <a:endParaRPr lang="fr-FR" dirty="0" smtClean="0">
              <a:solidFill>
                <a:srgbClr val="002060"/>
              </a:solidFill>
            </a:endParaRPr>
          </a:p>
          <a:p>
            <a:r>
              <a:rPr lang="fr-FR" sz="1400" dirty="0">
                <a:solidFill>
                  <a:srgbClr val="002060"/>
                </a:solidFill>
              </a:rPr>
              <a:t>(GPS : 48°26'06.2" N 7°25'06.7"E)                  </a:t>
            </a:r>
          </a:p>
          <a:p>
            <a:endParaRPr lang="fr-FR" sz="1400" dirty="0" smtClean="0">
              <a:solidFill>
                <a:srgbClr val="002060"/>
              </a:solidFill>
            </a:endParaRPr>
          </a:p>
          <a:p>
            <a:endParaRPr lang="fr-FR" dirty="0" smtClean="0">
              <a:solidFill>
                <a:srgbClr val="002060"/>
              </a:solidFill>
            </a:endParaRPr>
          </a:p>
          <a:p>
            <a:endParaRPr lang="fr-FR" sz="1800" dirty="0" smtClean="0">
              <a:solidFill>
                <a:srgbClr val="002060"/>
              </a:solidFill>
            </a:endParaRPr>
          </a:p>
          <a:p>
            <a:r>
              <a:rPr lang="fr-FR" sz="1800" dirty="0" smtClean="0">
                <a:solidFill>
                  <a:srgbClr val="002060"/>
                </a:solidFill>
              </a:rPr>
              <a:t>                  Renseignements et inscription sur : www.r1200c.fr</a:t>
            </a:r>
            <a:endParaRPr lang="fr-FR" sz="1800" dirty="0">
              <a:solidFill>
                <a:srgbClr val="002060"/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415" y="5906741"/>
            <a:ext cx="853119" cy="843018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7867" y="130489"/>
            <a:ext cx="3239969" cy="2230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28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102</Words>
  <Application>Microsoft Office PowerPoint</Application>
  <PresentationFormat>Grand écran</PresentationFormat>
  <Paragraphs>40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Projet banderoles club et flyers </vt:lpstr>
      <vt:lpstr>Présentation PowerPoint</vt:lpstr>
    </vt:vector>
  </TitlesOfParts>
  <Company>GRTgaz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SIMONET JEAN</dc:creator>
  <cp:lastModifiedBy>SIMONET JEAN</cp:lastModifiedBy>
  <cp:revision>12</cp:revision>
  <dcterms:created xsi:type="dcterms:W3CDTF">2016-03-08T09:11:48Z</dcterms:created>
  <dcterms:modified xsi:type="dcterms:W3CDTF">2016-04-01T11:18:00Z</dcterms:modified>
</cp:coreProperties>
</file>