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07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4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1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33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45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15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6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0048-5AF9-409F-989B-CEF257311453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1D15-29F2-4A91-824C-1C87938B7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7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3985"/>
            <a:ext cx="9144000" cy="7904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 banderoles club et flyers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7388" y="2414862"/>
            <a:ext cx="7560427" cy="1655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</a:t>
            </a:r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endParaRPr lang="fr-FR" sz="1700" dirty="0" smtClean="0"/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004" y="2465926"/>
            <a:ext cx="1581657" cy="1568162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349112" y="4138152"/>
            <a:ext cx="7560427" cy="1655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 smtClean="0"/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 </a:t>
            </a:r>
            <a:r>
              <a:rPr lang="fr-FR" sz="7000" dirty="0" smtClean="0">
                <a:solidFill>
                  <a:srgbClr val="002060"/>
                </a:solidFill>
              </a:rPr>
              <a:t>Meeting </a:t>
            </a:r>
            <a:r>
              <a:rPr lang="fr-FR" sz="7000" dirty="0">
                <a:solidFill>
                  <a:srgbClr val="002060"/>
                </a:solidFill>
              </a:rPr>
              <a:t>international </a:t>
            </a:r>
            <a:endParaRPr lang="fr-FR" sz="7000" dirty="0" smtClean="0">
              <a:solidFill>
                <a:srgbClr val="002060"/>
              </a:solidFill>
            </a:endParaRP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Du </a:t>
            </a:r>
            <a:r>
              <a:rPr lang="fr-FR" sz="4500" dirty="0">
                <a:solidFill>
                  <a:srgbClr val="002060"/>
                </a:solidFill>
              </a:rPr>
              <a:t>29 juin au 2 juillet </a:t>
            </a:r>
            <a:r>
              <a:rPr lang="fr-FR" sz="4500" dirty="0" smtClean="0">
                <a:solidFill>
                  <a:srgbClr val="002060"/>
                </a:solidFill>
              </a:rPr>
              <a:t>2017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Saint Nabor 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</a:t>
            </a:r>
            <a:r>
              <a:rPr lang="fr-FR" sz="4500" dirty="0">
                <a:solidFill>
                  <a:srgbClr val="002060"/>
                </a:solidFill>
              </a:rPr>
              <a:t>Alsace France              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27" y="4348069"/>
            <a:ext cx="1923193" cy="13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5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6059606" cy="6858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</a:t>
            </a:r>
            <a:r>
              <a:rPr lang="fr-FR" sz="3600" dirty="0">
                <a:solidFill>
                  <a:srgbClr val="002060"/>
                </a:solidFill>
              </a:rPr>
              <a:t>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</a:t>
            </a:r>
            <a:r>
              <a:rPr lang="fr-FR" dirty="0">
                <a:solidFill>
                  <a:srgbClr val="002060"/>
                </a:solidFill>
              </a:rPr>
              <a:t>29 juin au </a:t>
            </a:r>
            <a:r>
              <a:rPr lang="fr-FR" dirty="0" smtClean="0">
                <a:solidFill>
                  <a:srgbClr val="002060"/>
                </a:solidFill>
              </a:rPr>
              <a:t>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Nabor </a:t>
            </a:r>
            <a:r>
              <a:rPr lang="fr-FR" dirty="0" smtClean="0">
                <a:solidFill>
                  <a:srgbClr val="002060"/>
                </a:solidFill>
              </a:rPr>
              <a:t>France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</a:rPr>
              <a:t>(GPS : 48°26'06.2" N 7°25'06.7"E)                  </a:t>
            </a:r>
            <a:endParaRPr lang="fr-FR" sz="1400" dirty="0">
              <a:solidFill>
                <a:srgbClr val="002060"/>
              </a:solidFill>
            </a:endParaRPr>
          </a:p>
          <a:p>
            <a:endParaRPr lang="fr-FR" sz="1400" dirty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>
                <a:solidFill>
                  <a:srgbClr val="002060"/>
                </a:solidFill>
              </a:rPr>
              <a:t> </a:t>
            </a:r>
            <a:r>
              <a:rPr lang="fr-FR" sz="1800" dirty="0" smtClean="0">
                <a:solidFill>
                  <a:srgbClr val="002060"/>
                </a:solidFill>
              </a:rPr>
              <a:t>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09" y="5877173"/>
            <a:ext cx="850273" cy="8430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445" y="130489"/>
            <a:ext cx="3239969" cy="223057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6059607" y="2273"/>
            <a:ext cx="611649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29 juin au 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</a:t>
            </a:r>
            <a:r>
              <a:rPr lang="fr-FR" smtClean="0">
                <a:solidFill>
                  <a:srgbClr val="002060"/>
                </a:solidFill>
              </a:rPr>
              <a:t>Nabor </a:t>
            </a:r>
            <a:r>
              <a:rPr lang="fr-FR" smtClean="0">
                <a:solidFill>
                  <a:srgbClr val="002060"/>
                </a:solidFill>
              </a:rPr>
              <a:t>France 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sz="1400" dirty="0">
                <a:solidFill>
                  <a:srgbClr val="002060"/>
                </a:solidFill>
              </a:rPr>
              <a:t>(GPS : 48°26'06.2" N 7°25'06.7"E)                  </a:t>
            </a:r>
          </a:p>
          <a:p>
            <a:endParaRPr lang="fr-FR" sz="1400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415" y="5906741"/>
            <a:ext cx="853119" cy="8430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7867" y="130489"/>
            <a:ext cx="3239969" cy="223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102</Words>
  <Application>Microsoft Office PowerPoint</Application>
  <PresentationFormat>Grand écran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Projet banderoles club et flyers </vt:lpstr>
      <vt:lpstr>Présentation PowerPoint</vt:lpstr>
    </vt:vector>
  </TitlesOfParts>
  <Company>GRTgaz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SIMONET JEAN</dc:creator>
  <cp:lastModifiedBy>SIMONET JEAN</cp:lastModifiedBy>
  <cp:revision>12</cp:revision>
  <dcterms:created xsi:type="dcterms:W3CDTF">2016-03-08T09:11:48Z</dcterms:created>
  <dcterms:modified xsi:type="dcterms:W3CDTF">2016-04-01T11:18:00Z</dcterms:modified>
</cp:coreProperties>
</file>